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Source Code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.fntdata"/><Relationship Id="rId10" Type="http://schemas.openxmlformats.org/officeDocument/2006/relationships/slide" Target="slides/slide5.xml"/><Relationship Id="rId21" Type="http://schemas.openxmlformats.org/officeDocument/2006/relationships/font" Target="fonts/SourceCodePro-regular.fntdata"/><Relationship Id="rId13" Type="http://schemas.openxmlformats.org/officeDocument/2006/relationships/slide" Target="slides/slide8.xml"/><Relationship Id="rId24" Type="http://schemas.openxmlformats.org/officeDocument/2006/relationships/font" Target="fonts/SourceCodePro-boldItalic.fntdata"/><Relationship Id="rId12" Type="http://schemas.openxmlformats.org/officeDocument/2006/relationships/slide" Target="slides/slide7.xml"/><Relationship Id="rId23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b7903d242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b7903d242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8b7903d242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8b7903d242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b7903d242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b7903d242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b7903d242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b7903d242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b7903d2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b7903d2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b7903d24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b7903d24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b7903d24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b7903d24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b7903d24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b7903d24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b7903d24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b7903d24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b7903d242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b7903d242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b7903d24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b7903d24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b7903d242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b7903d242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/>
        </p:nvSpPr>
        <p:spPr>
          <a:xfrm>
            <a:off x="64250" y="182050"/>
            <a:ext cx="8662200" cy="8004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This presentation is an insights journey I drew from Loan Dataset that was shared for EDA.</a:t>
            </a:r>
            <a:endParaRPr sz="200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900" y="1209800"/>
            <a:ext cx="3629025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25" y="409375"/>
            <a:ext cx="821015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1263450" y="-267675"/>
            <a:ext cx="6167400" cy="400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Told ya!!! Already.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25" y="304800"/>
            <a:ext cx="844093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 txBox="1"/>
          <p:nvPr/>
        </p:nvSpPr>
        <p:spPr>
          <a:xfrm>
            <a:off x="642425" y="-417575"/>
            <a:ext cx="6167400" cy="400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urce Code Pro"/>
              <a:buAutoNum type="arabicPeriod"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Medical has most range &amp; look at the cars man!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175" y="805550"/>
            <a:ext cx="7301060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4"/>
          <p:cNvSpPr txBox="1"/>
          <p:nvPr/>
        </p:nvSpPr>
        <p:spPr>
          <a:xfrm>
            <a:off x="845875" y="-74950"/>
            <a:ext cx="6167400" cy="615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Being in touch reduces chances of cheat!!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/>
        </p:nvSpPr>
        <p:spPr>
          <a:xfrm>
            <a:off x="524650" y="610325"/>
            <a:ext cx="7527300" cy="12528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So be in touch,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Hi there, You just watched the insights I had to share from loan dataset.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Excuse me if I made it sound like a story!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50" y="516450"/>
            <a:ext cx="795159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513950" y="64225"/>
            <a:ext cx="874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So, He says that near about 5000 or less people cheated with us…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92163"/>
            <a:ext cx="8839204" cy="435917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813750" y="10700"/>
            <a:ext cx="6991800" cy="2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This much people borrow and look at the patterns…. Man!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150" y="655650"/>
            <a:ext cx="8156202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653150" y="107075"/>
            <a:ext cx="6167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Well, Stop verification!!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Verified ones cheat more than the latter..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00" y="612825"/>
            <a:ext cx="842354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899425" y="-107075"/>
            <a:ext cx="6167400" cy="831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This is what you should check first!!, How much is % is already occupied, There seems to be 1:1 correlation(approx)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000" y="730600"/>
            <a:ext cx="616513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920825" y="85650"/>
            <a:ext cx="6702900" cy="5355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Okay, So you are saying if they earn good they will pay back…..Right boss.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25" y="304800"/>
            <a:ext cx="772381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1402650" y="-267675"/>
            <a:ext cx="61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Let's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 be serious!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475" y="634225"/>
            <a:ext cx="7386258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1402650" y="267675"/>
            <a:ext cx="6167400" cy="400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Isn’t it obvious that!! This is a 1:1 progression.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0200"/>
            <a:ext cx="841942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878000" y="524650"/>
            <a:ext cx="6167400" cy="615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Hey, Hang on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We can trust anything but debt_consolidation!!!!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